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ppt/comments/comment10.xml" ContentType="application/vnd.openxmlformats-officedocument.presentationml.comments+xml"/>
  <Override PartName="/ppt/comments/comment11.xml" ContentType="application/vnd.openxmlformats-officedocument.presentationml.comments+xml"/>
  <Override PartName="/ppt/comments/comment12.xml" ContentType="application/vnd.openxmlformats-officedocument.presentationml.comments+xml"/>
  <Override PartName="/ppt/comments/comment13.xml" ContentType="application/vnd.openxmlformats-officedocument.presentationml.comments+xml"/>
  <Override PartName="/ppt/comments/comment14.xml" ContentType="application/vnd.openxmlformats-officedocument.presentationml.comments+xml"/>
  <Override PartName="/ppt/comments/comment15.xml" ContentType="application/vnd.openxmlformats-officedocument.presentationml.comments+xml"/>
  <Override PartName="/ppt/comments/comment16.xml" ContentType="application/vnd.openxmlformats-officedocument.presentationml.comments+xml"/>
  <Override PartName="/ppt/comments/comment17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aron Robinson" initials="AR" lastIdx="18" clrIdx="0">
    <p:extLst>
      <p:ext uri="{19B8F6BF-5375-455C-9EA6-DF929625EA0E}">
        <p15:presenceInfo xmlns:p15="http://schemas.microsoft.com/office/powerpoint/2012/main" userId="5498d54cdb2c66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A31285-803A-4BB4-B425-883AE14C1144}" v="2" dt="2021-07-06T21:29:29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0:44:22.977" idx="2">
    <p:pos x="10" y="10"/>
    <p:text>7:57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04:36.498" idx="11">
    <p:pos x="10" y="10"/>
    <p:text>30:36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08:08.591" idx="12">
    <p:pos x="10" y="10"/>
    <p:text>34:08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09:08.992" idx="13">
    <p:pos x="10" y="10"/>
    <p:text>35:10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10:23.335" idx="14">
    <p:pos x="10" y="10"/>
    <p:text>36:26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12:15.017" idx="15">
    <p:pos x="10" y="10"/>
    <p:text>38:15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12:30.416" idx="16">
    <p:pos x="10" y="10"/>
    <p:text>38:30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14:00.263" idx="17">
    <p:pos x="10" y="10"/>
    <p:text>40:02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1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16:33.703" idx="18">
    <p:pos x="10" y="10"/>
    <p:text>42:34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0:50:38.753" idx="3">
    <p:pos x="10" y="10"/>
    <p:text>16:43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0:51:43.089" idx="4">
    <p:pos x="10" y="10"/>
    <p:text>17:45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0:54:25.965" idx="5">
    <p:pos x="10" y="10"/>
    <p:text>20:30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0:56:28.320" idx="6">
    <p:pos x="10" y="10"/>
    <p:text>22:29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0:58:59.928" idx="7">
    <p:pos x="10" y="10"/>
    <p:text>25:02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0:59:49.984" idx="8">
    <p:pos x="10" y="10"/>
    <p:text>25:53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01:12.731" idx="9">
    <p:pos x="10" y="10"/>
    <p:text>27:13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1T11:03:34.775" idx="10">
    <p:pos x="10" y="10"/>
    <p:text>29:18</p:text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82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3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61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94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29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1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16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19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3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8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48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3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4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4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6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3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4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5C71674-1E4F-43A8-8A90-0831C1A07405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2797AFA-5810-4976-9F94-E54D0B6D4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2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51C60-E7CB-4FBC-9F54-22327DC59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2099733"/>
            <a:ext cx="9844349" cy="2154215"/>
          </a:xfrm>
        </p:spPr>
        <p:txBody>
          <a:bodyPr/>
          <a:lstStyle/>
          <a:p>
            <a:pPr algn="ctr"/>
            <a:r>
              <a:rPr lang="en-US" sz="7200" b="1" dirty="0"/>
              <a:t>Let’s Go to Church!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83C905-B082-4527-A47F-8702EBA79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9619062" cy="86142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July sermon series</a:t>
            </a:r>
          </a:p>
        </p:txBody>
      </p:sp>
    </p:spTree>
    <p:extLst>
      <p:ext uri="{BB962C8B-B14F-4D97-AF65-F5344CB8AC3E}">
        <p14:creationId xmlns:p14="http://schemas.microsoft.com/office/powerpoint/2010/main" val="415784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80A82-4C48-45AF-AE83-A863EC5E9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C53E8-7BD7-44B6-A184-6C288C7C4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4" y="3061252"/>
            <a:ext cx="10628243" cy="2958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“The desires of the heart reveal the condition of the soul!”</a:t>
            </a:r>
            <a:r>
              <a:rPr lang="en-US" sz="5400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en-US" sz="5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9023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5398C-0060-4990-BE9B-B94BF8D2A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57B9C-161B-4D55-B3C0-B85442068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10321428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III. God’s House Inspires a Sense of DEVOTION.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Psalm 84: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3-4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94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8A0B1-E661-48C2-A0E1-4CB4EC12D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450" y="3167269"/>
            <a:ext cx="10427445" cy="141798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a. It Is a Place for The Unwanted.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25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EF3CE-69F2-4702-BAB1-80942EDAA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1" y="2729948"/>
            <a:ext cx="9037982" cy="2279374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b. It Is a Place of a Permanent Dwelling.</a:t>
            </a:r>
            <a:endParaRPr lang="en-US" sz="5400" dirty="0">
              <a:solidFill>
                <a:srgbClr val="00206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11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8BE1E-FF35-42DB-A61A-8379197CB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154017"/>
            <a:ext cx="9658819" cy="164327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c. It Is a Place for The Pilgrim</a:t>
            </a:r>
            <a:r>
              <a:rPr lang="en-US" sz="5400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29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3A530-0F71-494F-B046-7412F4654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4" y="3114261"/>
            <a:ext cx="11025809" cy="2239618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d. It Is a Place for The Young.</a:t>
            </a:r>
            <a:r>
              <a:rPr lang="en-US" sz="5400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620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46DE8-94D3-4FC2-ACC5-26C4FBDF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DD7F5-ACAC-4CDB-A514-91C99F816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4" y="2941983"/>
            <a:ext cx="10601738" cy="1789044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e. It Is a Place for The Weary.</a:t>
            </a:r>
            <a:r>
              <a:rPr lang="en-US" sz="5400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514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B615F-25C3-4B63-9524-28F4242B5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835964"/>
            <a:ext cx="9804593" cy="2080593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f. It is a Place for the Blessed.</a:t>
            </a:r>
            <a:endParaRPr lang="en-US" sz="5400" dirty="0">
              <a:solidFill>
                <a:srgbClr val="00206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999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2D04C-19A5-4B8B-9D97-0216B4913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EC1FA-28A8-414D-B389-2C2BA2EE8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782956"/>
            <a:ext cx="9380523" cy="2464905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IV. God’s House</a:t>
            </a:r>
            <a:r>
              <a:rPr lang="en-US" sz="5400" b="0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Inspires a Sense of DUTY.</a:t>
            </a:r>
            <a:endParaRPr lang="en-US" sz="5400" dirty="0">
              <a:solidFill>
                <a:srgbClr val="00206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33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A1EF-4105-40D3-9056-E59EDB0B1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Psalm 84:10, </a:t>
            </a:r>
            <a:r>
              <a:rPr lang="en-US" sz="40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 a day in Your courts is better than a thousand elsewhere. I would rather stand at the threshold of the house of my God than dwell in the tents of wickedness.</a:t>
            </a:r>
            <a:endParaRPr lang="en-US" sz="40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07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A38FA-0F9A-482B-B293-6CBC0A52F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10347932" cy="34163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Foundation Scripture: 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Psalm 122:1, I was glad when they said to me, let us go into the house of the Lord.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49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63C0E-A2A6-494D-B3E7-898879A4C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1C154-06CC-4711-BE43-DA7471DA9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4" y="2603500"/>
            <a:ext cx="10588487" cy="34163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“The lowest station in connection with the Lord’s house is better than the highest position among the godless…. God’s worst is better than the devil’s best.” </a:t>
            </a:r>
            <a:endParaRPr lang="en-US" sz="44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100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77622-18C3-4674-B5C1-0AC78B480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2603500"/>
            <a:ext cx="10376453" cy="34163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Psalm 84:11, </a:t>
            </a:r>
            <a:r>
              <a:rPr lang="en-US" sz="4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 the Lord God is a </a:t>
            </a:r>
            <a:r>
              <a:rPr lang="en-US" sz="4400" b="1" u="sng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sun </a:t>
            </a:r>
            <a:r>
              <a:rPr lang="en-US" sz="4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a </a:t>
            </a:r>
            <a:r>
              <a:rPr lang="en-US" sz="4400" b="1" u="sng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shield</a:t>
            </a:r>
            <a:r>
              <a:rPr lang="en-US" sz="4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 the Lord </a:t>
            </a:r>
            <a:r>
              <a:rPr lang="en-US" sz="4400" b="1" u="sng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gives grace </a:t>
            </a:r>
            <a:r>
              <a:rPr lang="en-US" sz="4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</a:t>
            </a:r>
            <a:r>
              <a:rPr lang="en-US" sz="4400" b="1" u="sng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glory;</a:t>
            </a:r>
            <a:r>
              <a:rPr lang="en-US" sz="4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no </a:t>
            </a:r>
            <a:r>
              <a:rPr lang="en-US" sz="4400" b="1" u="sng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good thing </a:t>
            </a:r>
            <a:r>
              <a:rPr lang="en-US" sz="4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does He withhold from those who walk uprightly. </a:t>
            </a:r>
            <a:endParaRPr lang="en-US" sz="4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7578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7C81E-6947-4B7D-A89E-CC1701F43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6" y="2603500"/>
            <a:ext cx="11078816" cy="34163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“Our relationship with God should not just be a Sunday event.”</a:t>
            </a:r>
            <a:endParaRPr lang="en-US" sz="54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1743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19FAE-F74D-4887-9D8B-3FAD25C3A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9857602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Big Idea: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avoid spiritual casualties, going to church is essential.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534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EFE35-91B5-45CD-9723-93DCFF69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8" y="2557669"/>
            <a:ext cx="10561982" cy="380337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Scripture Lesson: Psalm 84: 1-4,10, </a:t>
            </a:r>
            <a:r>
              <a:rPr lang="en-US" sz="32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 lovely is Your tabernacle, O </a:t>
            </a:r>
            <a:r>
              <a:rPr lang="en-US" sz="3200" b="1" cap="small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</a:t>
            </a:r>
            <a:r>
              <a:rPr lang="en-US" sz="32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of hosts! </a:t>
            </a:r>
            <a:r>
              <a:rPr lang="en-US" sz="3200" b="1" baseline="30000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  <a:r>
              <a:rPr lang="en-US" sz="32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My soul longs, yes, even faints for the courts of the </a:t>
            </a:r>
            <a:r>
              <a:rPr lang="en-US" sz="3200" b="1" cap="small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</a:t>
            </a:r>
            <a:r>
              <a:rPr lang="en-US" sz="32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; My heart and my flesh cry out for the living God. Even the sparrow has found a home, And the swallow a nest for herself, where she may lay her young— Even Your altars, O </a:t>
            </a:r>
            <a:r>
              <a:rPr lang="en-US" sz="3200" b="1" cap="small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</a:t>
            </a:r>
            <a:r>
              <a:rPr lang="en-US" sz="32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of hosts, My King, and my God.</a:t>
            </a:r>
            <a:endParaRPr lang="en-US" sz="32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787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B7D1-6226-4094-AB73-203314D51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687" y="2603500"/>
            <a:ext cx="9687340" cy="36515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Blessed are those who dwell in Your house; They will still be praising You, Selah.</a:t>
            </a:r>
            <a:r>
              <a:rPr lang="en-US" sz="3600" b="1" i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 a day in Your courts is better than a thousand. I would rather be a doorkeeper in the house of my God than dwell in the tents of wickedness.”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99621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86B5-9AFC-4953-A72D-68178B072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086679"/>
            <a:ext cx="9698576" cy="3631096"/>
          </a:xfrm>
        </p:spPr>
        <p:txBody>
          <a:bodyPr/>
          <a:lstStyle/>
          <a:p>
            <a:pPr algn="ctr"/>
            <a:b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 2: </a:t>
            </a:r>
            <a:b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b="1" dirty="0">
                <a:solidFill>
                  <a:schemeClr val="bg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Better Is One Day in Your House Than Thousands Elsewhere’</a:t>
            </a:r>
            <a:endParaRPr lang="en-US" b="1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595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C7BAB-861B-4685-89BF-6E3409CC3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354019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 God’s House Inspires a Sense of DELIGHT. 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Psalm 84:1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648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7C5DF-FC76-4D83-84F1-E68183A74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 God’s House Inspires a Sense of DESIRE.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Psalm 84:2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90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65570-A0A4-4C5F-B15D-79B9D7CA2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6" y="2398643"/>
            <a:ext cx="11025809" cy="41479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Psalm 27:4, </a:t>
            </a:r>
            <a:r>
              <a:rPr lang="en-US" sz="36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One thing have I desired of the LORD, that will I seek after; that I may dwell in the house of the LORD all the days of my life, to behold the beauty of the LORD, and to enquire in his temple.  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Chronicles 29:3, </a:t>
            </a:r>
            <a:r>
              <a:rPr lang="en-US" sz="3600" b="1" dirty="0">
                <a:solidFill>
                  <a:srgbClr val="00206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Moreover, because I have set my affection to the house of my God. </a:t>
            </a:r>
            <a:endParaRPr lang="en-US" sz="36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012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1689</TotalTime>
  <Words>504</Words>
  <Application>Microsoft Office PowerPoint</Application>
  <PresentationFormat>Widescreen</PresentationFormat>
  <Paragraphs>29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Unicode MS</vt:lpstr>
      <vt:lpstr>Century Gothic</vt:lpstr>
      <vt:lpstr>Wingdings 3</vt:lpstr>
      <vt:lpstr>Ion Boardroom</vt:lpstr>
      <vt:lpstr>Let’s Go to Church!</vt:lpstr>
      <vt:lpstr>PowerPoint Presentation</vt:lpstr>
      <vt:lpstr>PowerPoint Presentation</vt:lpstr>
      <vt:lpstr>PowerPoint Presentation</vt:lpstr>
      <vt:lpstr>PowerPoint Presentation</vt:lpstr>
      <vt:lpstr>     Lesson 2:  ‘Better Is One Day in Your House Than Thousands Elsewhere’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Go to Church!</dc:title>
  <dc:creator>Wilbur Robinson</dc:creator>
  <cp:lastModifiedBy>Aaron Robinson</cp:lastModifiedBy>
  <cp:revision>9</cp:revision>
  <dcterms:created xsi:type="dcterms:W3CDTF">2021-07-06T20:42:05Z</dcterms:created>
  <dcterms:modified xsi:type="dcterms:W3CDTF">2021-07-11T15:16:52Z</dcterms:modified>
</cp:coreProperties>
</file>